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5" r:id="rId10"/>
    <p:sldId id="266" r:id="rId11"/>
    <p:sldId id="269" r:id="rId1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4215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3440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135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8894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779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718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49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4626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0460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9176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6682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BA2E1-6743-4EF1-A919-64EC69ED332A}" type="datetimeFigureOut">
              <a:rPr lang="en-IN" smtClean="0"/>
              <a:pPr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7F2A-1572-417A-997C-64F2459E6F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49355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Income from other source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</p:spPr>
        <p:txBody>
          <a:bodyPr/>
          <a:lstStyle/>
          <a:p>
            <a:r>
              <a:rPr lang="en-IN" smtClean="0"/>
              <a:t>                                                                                                                II B.com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267214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558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14338"/>
            <a:ext cx="12192000" cy="6027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0677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5575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98513"/>
            <a:ext cx="12192000" cy="5260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0572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555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77888"/>
            <a:ext cx="12192000" cy="5102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4314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5555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20725"/>
            <a:ext cx="12192000" cy="5414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8227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556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52475"/>
            <a:ext cx="12192000" cy="5351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6167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5563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22338"/>
            <a:ext cx="12192000" cy="5011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7283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5565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54125"/>
            <a:ext cx="12192000" cy="4348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1286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5573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81063"/>
            <a:ext cx="12192000" cy="5095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8404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558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14338"/>
            <a:ext cx="12192000" cy="6027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8106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558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7538"/>
            <a:ext cx="12192000" cy="562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8900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Custom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Income from other source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Windows User</dc:creator>
  <cp:lastModifiedBy>SHK</cp:lastModifiedBy>
  <cp:revision>4</cp:revision>
  <dcterms:created xsi:type="dcterms:W3CDTF">2020-03-21T10:39:40Z</dcterms:created>
  <dcterms:modified xsi:type="dcterms:W3CDTF">2020-06-01T05:57:39Z</dcterms:modified>
</cp:coreProperties>
</file>